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ldMasterIdLst>
    <p:sldMasterId id="2147483648" r:id="rId1"/>
  </p:sldMasterIdLst>
  <p:notesMasterIdLst>
    <p:notesMasterId r:id="rId3"/>
  </p:notesMasterIdLst>
  <p:sldIdLst>
    <p:sldId id="260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016" y="-128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Testo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1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magine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magine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olo Testo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Titolo Testo</a:t>
            </a:r>
          </a:p>
        </p:txBody>
      </p:sp>
      <p:sp>
        <p:nvSpPr>
          <p:cNvPr id="2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2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Testo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magine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olo Testo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Titolo Testo</a:t>
            </a:r>
          </a:p>
        </p:txBody>
      </p:sp>
      <p:sp>
        <p:nvSpPr>
          <p:cNvPr id="40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magine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7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6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7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magine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magine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magine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rPr/>
              <a:pPr/>
              <a:t>‹n.›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11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•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ttangolo"/>
          <p:cNvSpPr/>
          <p:nvPr/>
        </p:nvSpPr>
        <p:spPr>
          <a:xfrm>
            <a:off x="11806734" y="-33933"/>
            <a:ext cx="12637989" cy="13783866"/>
          </a:xfrm>
          <a:prstGeom prst="rect">
            <a:avLst/>
          </a:prstGeom>
          <a:solidFill>
            <a:srgbClr val="01984A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90" name="Box Illustrazione:…"/>
          <p:cNvSpPr txBox="1"/>
          <p:nvPr/>
        </p:nvSpPr>
        <p:spPr>
          <a:xfrm>
            <a:off x="13685009" y="4379658"/>
            <a:ext cx="8881439" cy="24420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algn="l" defTabSz="1828800">
              <a:defRPr sz="4200" b="0">
                <a:solidFill>
                  <a:srgbClr val="FFFFF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Box Illustrazione: </a:t>
            </a:r>
          </a:p>
          <a:p>
            <a:pPr algn="l" defTabSz="1828800">
              <a:defRPr b="0">
                <a:solidFill>
                  <a:srgbClr val="FFFFF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Inserire una o più immagine, foto o infografica che mostri prodotto o servizio e la proposta del progetto.</a:t>
            </a:r>
          </a:p>
        </p:txBody>
      </p:sp>
      <p:pic>
        <p:nvPicPr>
          <p:cNvPr id="191" name="RG+LI+Footer+Blue.jpg" descr="RG+LI+Footer+Blu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2103100"/>
            <a:ext cx="24384001" cy="1625600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Rettangolo"/>
          <p:cNvSpPr/>
          <p:nvPr/>
        </p:nvSpPr>
        <p:spPr>
          <a:xfrm>
            <a:off x="-50800" y="457200"/>
            <a:ext cx="9098955" cy="1069103"/>
          </a:xfrm>
          <a:prstGeom prst="rect">
            <a:avLst/>
          </a:prstGeom>
          <a:solidFill>
            <a:srgbClr val="01984A"/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93" name="ID Card_NOME AZIENDA"/>
          <p:cNvSpPr txBox="1"/>
          <p:nvPr/>
        </p:nvSpPr>
        <p:spPr>
          <a:xfrm>
            <a:off x="247180" y="602813"/>
            <a:ext cx="8761979" cy="777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>
              <a:defRPr sz="2900" cap="all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4200"/>
              <a:t>ID Card</a:t>
            </a:r>
            <a:r>
              <a:t>_NOME AZIENDA</a:t>
            </a:r>
          </a:p>
        </p:txBody>
      </p:sp>
      <p:sp>
        <p:nvSpPr>
          <p:cNvPr id="194" name="Name: ________________________…"/>
          <p:cNvSpPr txBox="1"/>
          <p:nvPr/>
        </p:nvSpPr>
        <p:spPr>
          <a:xfrm>
            <a:off x="1238339" y="8474075"/>
            <a:ext cx="8415308" cy="32702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/>
          <a:lstStyle/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Name: ________________________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Job Title: _____________________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email: ________________________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Voice: ________________________</a:t>
            </a:r>
          </a:p>
        </p:txBody>
      </p:sp>
      <p:sp>
        <p:nvSpPr>
          <p:cNvPr id="195" name="Progetto Proposto:…"/>
          <p:cNvSpPr txBox="1"/>
          <p:nvPr/>
        </p:nvSpPr>
        <p:spPr>
          <a:xfrm>
            <a:off x="1238339" y="2404626"/>
            <a:ext cx="8415308" cy="31273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lIns="71437" tIns="71437" rIns="71437" bIns="71437" anchor="ctr">
            <a:spAutoFit/>
          </a:bodyPr>
          <a:lstStyle/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Progetto Proposto: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______________________________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Area di Specializzazione: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______________________________</a:t>
            </a:r>
          </a:p>
        </p:txBody>
      </p:sp>
      <p:sp>
        <p:nvSpPr>
          <p:cNvPr id="196" name="Tweet your Competitive Advantage:…"/>
          <p:cNvSpPr txBox="1"/>
          <p:nvPr/>
        </p:nvSpPr>
        <p:spPr>
          <a:xfrm>
            <a:off x="1115953" y="6181724"/>
            <a:ext cx="8660080" cy="193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wrap="none" lIns="71437" tIns="71437" rIns="71437" bIns="71437" anchor="ctr">
            <a:spAutoFit/>
          </a:bodyPr>
          <a:lstStyle/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Tweet your Competitive Advantage: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______________________________</a:t>
            </a:r>
          </a:p>
          <a:p>
            <a:pPr algn="l">
              <a:defRPr sz="3900">
                <a:solidFill>
                  <a:srgbClr val="01984A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______________________________</a:t>
            </a:r>
          </a:p>
        </p:txBody>
      </p:sp>
    </p:spTree>
  </p:cSld>
  <p:clrMapOvr>
    <a:masterClrMapping/>
  </p:clrMapOvr>
  <mc:AlternateContent>
    <mc:Choice xmlns:mc="http://schemas.openxmlformats.org/markup-compatibility/2006" xmlns:p14="http://schemas.microsoft.com/office/powerpoint/2010/main" xmlns:a14="http://schemas.microsoft.com/office/drawing/2010/main" xmlns:m="http://schemas.openxmlformats.org/officeDocument/2006/math" xmlns:p="http://schemas.openxmlformats.org/presentationml/2006/main" xmlns:r="http://schemas.openxmlformats.org/officeDocument/2006/relationships" xmlns:a="http://schemas.openxmlformats.org/drawingml/2006/main" xmlns="" Requires="p14">
      <p:transition spd="slow" advClick="1" p14:dur="1500">
        <p:dissolv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Macintosh PowerPoint</Application>
  <PresentationFormat>Personalizzato</PresentationFormat>
  <Paragraphs>15</Paragraphs>
  <Slides>1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White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Simona</cp:lastModifiedBy>
  <cp:revision>1</cp:revision>
  <dcterms:created xsi:type="dcterms:W3CDTF">2019-06-05T11:32:33Z</dcterms:created>
  <dcterms:modified xsi:type="dcterms:W3CDTF">2019-06-05T11:33:53Z</dcterms:modified>
</cp:coreProperties>
</file>